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5" autoAdjust="0"/>
    <p:restoredTop sz="94660"/>
  </p:normalViewPr>
  <p:slideViewPr>
    <p:cSldViewPr snapToGrid="0" showGuides="1">
      <p:cViewPr varScale="1">
        <p:scale>
          <a:sx n="47" d="100"/>
          <a:sy n="47" d="100"/>
        </p:scale>
        <p:origin x="42" y="16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07T03:19:21.4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24575,'35'2'0,"1"1"0,-2 2 0,68 18 0,-66-14 0,188 52 0,790 274-2011,-14 98 130,781 619-591,-93 149 1826,-1152-801 217,676 486-1037,497 255 2407,-962-650-356,-603-393 317,196 119 5146,23 10-5597,-78-46-473,1015 566-1249,-1173-675 1241,646 371-243,-502-284 486,-266-156-119,0 0 0,0 0 0,0-1 0,0 0 0,0 0 0,0 0 0,1-1 0,-1 1 0,8 0 0,-11-3-83,0 1 0,-1 0 1,1-1-1,0 0 0,0 1 1,-1-1-1,1 0 0,-1 0 1,1 0-1,-1 0 0,1 0 0,-1 0 1,1 0-1,-1 0 0,0-1 1,0 1-1,0-1 0,1 1 0,-2-1 1,1 1-1,0-1 0,0 1 1,0-1-1,-1 0 0,1 1 1,-1-1-1,1 0 0,-1 0 0,0 0 1,1 1-1,-1-1 0,0-2 1,5-47-1,-1 0 0,-2 0 1,-6-55-1,0 16-8,-3-164-3,1-443 0,13 593-455,5 1 0,29-122 0,-19 136-6371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07T03:21:36.943"/>
    </inkml:context>
    <inkml:brush xml:id="br0">
      <inkml:brushProperty name="width" value="0.35" units="cm"/>
      <inkml:brushProperty name="height" value="0.35" units="cm"/>
      <inkml:brushProperty name="color" value="#FA0000"/>
    </inkml:brush>
  </inkml:definitions>
  <inkml:trace contextRef="#ctx0" brushRef="#br0">0 0 24575,'28'2'0,"-1"1"0,0 1 0,0 1 0,0 2 0,0 0 0,47 21 0,-20-8 0,203 81-179,262 145 0,228 176-178,-319-153-50,-12 19 1,618 556-1,-480-291 424,-28 27-43,-266-290-39,324 343-309,-502-536 1168,-5 4 1,99 168-1,-155-236-794,1-1 0,2-1 0,53 54 0,-67-75 0,-1 1 0,0 0 0,0 1 0,-1 0 0,-1 0 0,11 24 0,-3 2 0,10 40 0,5 16 0,-28-89 0,1 1 0,-1 0 0,2-1 0,-1 0 0,0 1 0,1-1 0,0-1 0,0 1 0,1 0 0,-1-1 0,1 0 0,0 0 0,0-1 0,6 4 0,-1-2 0,0 0 0,0-1 0,0-1 0,1 1 0,-1-2 0,1 1 0,15 0 0,6-1 0,-1-2 0,1-1 0,-1-2 0,50-10 0,160-53 0,-32 6 0,-167 51 0,-1 2 0,2 2 0,54 0 0,1079 12-1365,-1013-7-5461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07T03:21:39.357"/>
    </inkml:context>
    <inkml:brush xml:id="br0">
      <inkml:brushProperty name="width" value="0.35" units="cm"/>
      <inkml:brushProperty name="height" value="0.35" units="cm"/>
      <inkml:brushProperty name="color" value="#FA0000"/>
    </inkml:brush>
  </inkml:definitions>
  <inkml:trace contextRef="#ctx0" brushRef="#br0">7124 1 24575,'-21'8'0,"0"2"0,0 0 0,1 2 0,0 0 0,-23 19 0,-5 4 0,-672 439-503,-724 512-434,1138-750 1093,-396 273-26,1-94 212,291-176-191,-859 414-140,1054-559 16,-331 96 0,5-20 575,538-169-608,-69 26-1359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07T03:21:40.361"/>
    </inkml:context>
    <inkml:brush xml:id="br0">
      <inkml:brushProperty name="width" value="0.35" units="cm"/>
      <inkml:brushProperty name="height" value="0.35" units="cm"/>
      <inkml:brushProperty name="color" value="#FA0000"/>
    </inkml:brush>
  </inkml:definitions>
  <inkml:trace contextRef="#ctx0" brushRef="#br0">0 1 24575,'10'0'0,"-1"0"0,1 1 0,-1 0 0,0 0 0,14 5 0,11 2 0,1044 248-896,-14 42-1157,2066 851-1473,-2378-810 4145,325 242 5207,-738-368-5712,92 52-1563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07T03:21:41.664"/>
    </inkml:context>
    <inkml:brush xml:id="br0">
      <inkml:brushProperty name="width" value="0.35" units="cm"/>
      <inkml:brushProperty name="height" value="0.35" units="cm"/>
      <inkml:brushProperty name="color" value="#FA0000"/>
    </inkml:brush>
  </inkml:definitions>
  <inkml:trace contextRef="#ctx0" brushRef="#br0">4615 0 24575,'-21'13'0,"1"0"0,0 1 0,-18 17 0,-9 9 0,-134 108 0,-1025 806-2730,764-607 1999,-445 339 605,-565 454 888,1429-1121-763,-179 141-782,127-109-3799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07T03:21:42.542"/>
    </inkml:context>
    <inkml:brush xml:id="br0">
      <inkml:brushProperty name="width" value="0.35" units="cm"/>
      <inkml:brushProperty name="height" value="0.35" units="cm"/>
      <inkml:brushProperty name="color" value="#FA0000"/>
    </inkml:brush>
  </inkml:definitions>
  <inkml:trace contextRef="#ctx0" brushRef="#br0">0 0 24575,'20'12'0,"0"0"0,-1 1 0,24 21 0,-2-2 0,593 519-526,-37 54-737,-261-258 665,558 487-345,-682-663 748,7-9 0,356 198 0,3-80 1279,-528-257-1420,-6-3-4688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07T03:21:44.158"/>
    </inkml:context>
    <inkml:brush xml:id="br0">
      <inkml:brushProperty name="width" value="0.35" units="cm"/>
      <inkml:brushProperty name="height" value="0.35" units="cm"/>
      <inkml:brushProperty name="color" value="#FA0000"/>
    </inkml:brush>
  </inkml:definitions>
  <inkml:trace contextRef="#ctx0" brushRef="#br0">7395 0 24575,'0'2'0,"0"-1"0,0 1 0,-1 0 0,1 0 0,-1-1 0,1 1 0,-1-1 0,1 1 0,-1-1 0,0 1 0,0-1 0,0 1 0,0-1 0,0 1 0,0-1 0,0 0 0,-2 2 0,-4 4 0,-34 37 0,-83 67 0,-1019 795-1826,-37-35-169,306-230 1604,-139 96 358,555-408-794,-761 649-13,859-646 2051,-346 325 2674,666-619-3586,-16 13-582,3 3 1,-53 70-1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07T03:21:45.241"/>
    </inkml:context>
    <inkml:brush xml:id="br0">
      <inkml:brushProperty name="width" value="0.35" units="cm"/>
      <inkml:brushProperty name="height" value="0.35" units="cm"/>
      <inkml:brushProperty name="color" value="#FA0000"/>
    </inkml:brush>
  </inkml:definitions>
  <inkml:trace contextRef="#ctx0" brushRef="#br0">0 2 24575,'23'-1'0,"1"1"0,-1 1 0,0 2 0,0 0 0,0 1 0,-1 2 0,1 0 0,38 17 0,378 207-19,-6 44-578,-319-200 248,1390 916-1654,-42 56 464,-1092-752 1049,533 547 0,-770-702 1506,220 241 3455,-129-77-4471,-164-212 0,5-2 0,83 88 0,-70-100-8,73 79-1349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07T03:21:46.278"/>
    </inkml:context>
    <inkml:brush xml:id="br0">
      <inkml:brushProperty name="width" value="0.35" units="cm"/>
      <inkml:brushProperty name="height" value="0.35" units="cm"/>
      <inkml:brushProperty name="color" value="#FA0000"/>
    </inkml:brush>
  </inkml:definitions>
  <inkml:trace contextRef="#ctx0" brushRef="#br0">2981 0 24575,'-29'36'0,"-65"60"0,-81 86 0,-82 89 0,-60 56-983,-33 35 0,-14 20 0,13-12 0,30-27 595,49-43 388,63-66 0,61-65 983,55-62-5837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4-07T03:21:46.843"/>
    </inkml:context>
    <inkml:brush xml:id="br0">
      <inkml:brushProperty name="width" value="0.35" units="cm"/>
      <inkml:brushProperty name="height" value="0.35" units="cm"/>
      <inkml:brushProperty name="color" value="#FA0000"/>
    </inkml:brush>
  </inkml:definitions>
  <inkml:trace contextRef="#ctx0" brushRef="#br0">0 0 24575,'50'36'0,"79"68"0,97 73 0,87 63 0,61 33-983,10-8 0,-19-29 0,-28-39 0,-50-40 677,-60-39 306,-62-40 969,-58-33-5891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450F84-BB65-0ADA-3BAC-AFC30BBC02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5E3DF3B-3316-95AC-D181-1580B1B775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B1F9841-6DD4-17AD-4654-F9D2AF43D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3C259-1A58-45D5-985F-A7D6E50BCC42}" type="datetimeFigureOut">
              <a:rPr kumimoji="1" lang="ja-JP" altLang="en-US" smtClean="0"/>
              <a:t>2023/4/7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02927E7-C03A-6FA3-7F5E-4AD7C50BE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080D7C0-2AE9-FC64-C89C-971B50A26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F73B-45FC-416B-B2ED-69D12B5BBE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9737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6D5F59D-24D6-6FA3-875E-562F690C0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560C33B-E5E7-BD56-D80B-EA8AF79131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CDC944D-16CA-9B70-110B-316411AF2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3C259-1A58-45D5-985F-A7D6E50BCC42}" type="datetimeFigureOut">
              <a:rPr kumimoji="1" lang="ja-JP" altLang="en-US" smtClean="0"/>
              <a:t>2023/4/7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BB9C6A4-90E6-8A2D-026F-C721EEBE2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B55FE3F-00F6-8BEA-D2BC-236BA8C1E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F73B-45FC-416B-B2ED-69D12B5BBE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2757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D62A82-CEFA-4281-708B-6DDE54AFA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3008D54-0A9C-28E5-148C-1B37A9218A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576A99B-16B6-73D7-97FE-7BE7C49EE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3C259-1A58-45D5-985F-A7D6E50BCC42}" type="datetimeFigureOut">
              <a:rPr kumimoji="1" lang="ja-JP" altLang="en-US" smtClean="0"/>
              <a:t>2023/4/7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D5BCC3-0108-D568-BEA4-EE4C887A1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EC2ADD4-78B0-AA75-8A0E-B4D7317A1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F73B-45FC-416B-B2ED-69D12B5BBE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1094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7E0AB62-BEBB-7BD4-633F-839B2BB9D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D4BF0F-B2AD-216C-A35F-7104425286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0D6EB45-DF87-756C-7B44-F3AC696DE8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255CB9D-F0D0-B80C-381A-5008CFE1F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3C259-1A58-45D5-985F-A7D6E50BCC42}" type="datetimeFigureOut">
              <a:rPr kumimoji="1" lang="ja-JP" altLang="en-US" smtClean="0"/>
              <a:t>2023/4/7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C4AACBD-61F1-DB99-6EA2-0D688D6D5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E9D2C56-168D-9081-1002-3CAB150FC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F73B-45FC-416B-B2ED-69D12B5BBE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5093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9F7E7FB-7231-0D4D-F2C3-B1CB38422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5AA3A39-216F-9015-EE77-48D12AAD9E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7180EEF-23E6-2D02-2587-C94A4CB579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9C67AA4-82CC-1813-7CFE-9DA144EB49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C8A7434-F6DD-05B4-7167-00C2EC7AC6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D79635F-87FD-AD51-436F-4A9B016E7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3C259-1A58-45D5-985F-A7D6E50BCC42}" type="datetimeFigureOut">
              <a:rPr kumimoji="1" lang="ja-JP" altLang="en-US" smtClean="0"/>
              <a:t>2023/4/7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1A08B62-BB9B-1A97-F5DA-F6389C485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D65A775-F0CF-418B-16E0-EBC91E178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F73B-45FC-416B-B2ED-69D12B5BBE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3692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08296A-4243-D1BC-617A-817FC7FA9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A166B34-CFAB-B6C1-66DD-CA2D5CD33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3C259-1A58-45D5-985F-A7D6E50BCC42}" type="datetimeFigureOut">
              <a:rPr kumimoji="1" lang="ja-JP" altLang="en-US" smtClean="0"/>
              <a:t>2023/4/7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69625ED-2767-A689-E78E-80E540FA5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8029EC9-FD8F-9DA6-C13B-60EF9241F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F73B-45FC-416B-B2ED-69D12B5BBE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052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806B2EE-0AD5-E929-CF1B-C86AD3880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3C259-1A58-45D5-985F-A7D6E50BCC42}" type="datetimeFigureOut">
              <a:rPr kumimoji="1" lang="ja-JP" altLang="en-US" smtClean="0"/>
              <a:t>2023/4/7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9AA4183-B7E0-8B5D-FB0E-45644906E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EAFA748-801A-5143-5D3A-64C32DB87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F73B-45FC-416B-B2ED-69D12B5BBE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6252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E84D17-2475-4300-A11D-12874C0A6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F3EBB1A-0C8C-F432-34DA-DB8D641CE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5232994-774D-63D1-0CCA-31258A7977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1C3AB27-A6BF-BA04-51DE-40D9C42F5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3C259-1A58-45D5-985F-A7D6E50BCC42}" type="datetimeFigureOut">
              <a:rPr kumimoji="1" lang="ja-JP" altLang="en-US" smtClean="0"/>
              <a:t>2023/4/7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4EDD471-1C07-603A-60AA-527898486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DEC26B2-7B96-7AF6-C276-1C5F59571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F73B-45FC-416B-B2ED-69D12B5BBE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4114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0BB066-645F-4E55-D92F-0614E3EBD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9B12211-652D-8DED-ED4E-D887E467B3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33BC98A-F840-2067-991E-72C688163C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7392C60-5414-BACE-A9DF-A9A70F96A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3C259-1A58-45D5-985F-A7D6E50BCC42}" type="datetimeFigureOut">
              <a:rPr kumimoji="1" lang="ja-JP" altLang="en-US" smtClean="0"/>
              <a:t>2023/4/7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EBC4D26-310B-5BE3-1B98-40C10387A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AFFFB74-AA6A-0221-4230-0FD0369CA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F73B-45FC-416B-B2ED-69D12B5BBE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5785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1A1922-406C-86E2-ACCD-0DA9B9247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4E39D82-16EA-4D2A-A1CF-7F64FD2ABA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5885B73-4F12-5748-CAD6-68E5FAC15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3C259-1A58-45D5-985F-A7D6E50BCC42}" type="datetimeFigureOut">
              <a:rPr kumimoji="1" lang="ja-JP" altLang="en-US" smtClean="0"/>
              <a:t>2023/4/7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B14876E-BB56-C64B-22BB-A9047DE6D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250FBBE-ABD1-4D47-E12C-22EFC78BE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F73B-45FC-416B-B2ED-69D12B5BBE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4640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D48C60C-8A51-B552-A895-0E1173D18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F5046A8-C0D8-655A-DE34-3159F1DF51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54CB35E-D088-B30D-B26D-F1FD0D440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3C259-1A58-45D5-985F-A7D6E50BCC42}" type="datetimeFigureOut">
              <a:rPr kumimoji="1" lang="ja-JP" altLang="en-US" smtClean="0"/>
              <a:t>2023/4/7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30AE00A-27E9-66C3-013F-7B177FF92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2917A3-F5AD-94DF-58A5-DDEEF1655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FF73B-45FC-416B-B2ED-69D12B5BBE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3564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31B44C0-DEB5-D0F2-8B67-2728A4218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888453C-A2F5-FFF5-6963-0FEBDC8E8F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7B728B2-5FD6-4C06-8CA4-2F520E763C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3C259-1A58-45D5-985F-A7D6E50BCC42}" type="datetimeFigureOut">
              <a:rPr kumimoji="1" lang="ja-JP" altLang="en-US" smtClean="0"/>
              <a:t>2023/4/7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F8898B8-A09E-7EA7-8F3C-BF61D1E45F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2A78DDD-49F7-2D54-B8D4-53C1E8DC2A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FF73B-45FC-416B-B2ED-69D12B5BBE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315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7.png"/><Relationship Id="rId18" Type="http://schemas.openxmlformats.org/officeDocument/2006/relationships/customXml" Target="../ink/ink8.xml"/><Relationship Id="rId3" Type="http://schemas.openxmlformats.org/officeDocument/2006/relationships/image" Target="../media/image2.png"/><Relationship Id="rId21" Type="http://schemas.openxmlformats.org/officeDocument/2006/relationships/image" Target="../media/image11.png"/><Relationship Id="rId7" Type="http://schemas.openxmlformats.org/officeDocument/2006/relationships/image" Target="../media/image4.png"/><Relationship Id="rId12" Type="http://schemas.openxmlformats.org/officeDocument/2006/relationships/customXml" Target="../ink/ink5.xml"/><Relationship Id="rId17" Type="http://schemas.openxmlformats.org/officeDocument/2006/relationships/image" Target="../media/image9.png"/><Relationship Id="rId2" Type="http://schemas.openxmlformats.org/officeDocument/2006/relationships/image" Target="../media/image1.jpeg"/><Relationship Id="rId16" Type="http://schemas.openxmlformats.org/officeDocument/2006/relationships/customXml" Target="../ink/ink7.xml"/><Relationship Id="rId20" Type="http://schemas.openxmlformats.org/officeDocument/2006/relationships/customXml" Target="../ink/ink9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5" Type="http://schemas.openxmlformats.org/officeDocument/2006/relationships/image" Target="../media/image8.png"/><Relationship Id="rId23" Type="http://schemas.openxmlformats.org/officeDocument/2006/relationships/image" Target="../media/image12.png"/><Relationship Id="rId10" Type="http://schemas.openxmlformats.org/officeDocument/2006/relationships/customXml" Target="../ink/ink4.xml"/><Relationship Id="rId19" Type="http://schemas.openxmlformats.org/officeDocument/2006/relationships/image" Target="../media/image10.png"/><Relationship Id="rId4" Type="http://schemas.openxmlformats.org/officeDocument/2006/relationships/customXml" Target="../ink/ink1.xml"/><Relationship Id="rId9" Type="http://schemas.openxmlformats.org/officeDocument/2006/relationships/image" Target="../media/image5.png"/><Relationship Id="rId14" Type="http://schemas.openxmlformats.org/officeDocument/2006/relationships/customXml" Target="../ink/ink6.xml"/><Relationship Id="rId22" Type="http://schemas.openxmlformats.org/officeDocument/2006/relationships/customXml" Target="../ink/ink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FA13F86-12D2-1139-9724-EA92A824AB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595" y="935715"/>
            <a:ext cx="4986570" cy="498657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D5D0879-8944-897A-0971-9B507CC929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807" y="224214"/>
            <a:ext cx="5087598" cy="640957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8" name="インク 7">
                <a:extLst>
                  <a:ext uri="{FF2B5EF4-FFF2-40B4-BE49-F238E27FC236}">
                    <a16:creationId xmlns:a16="http://schemas.microsoft.com/office/drawing/2014/main" id="{4DF0644E-C643-88D1-C601-CE25FD1B7C1E}"/>
                  </a:ext>
                </a:extLst>
              </p14:cNvPr>
              <p14:cNvContentPartPr/>
              <p14:nvPr/>
            </p14:nvContentPartPr>
            <p14:xfrm>
              <a:off x="1531980" y="-3634560"/>
              <a:ext cx="5013000" cy="2954880"/>
            </p14:xfrm>
          </p:contentPart>
        </mc:Choice>
        <mc:Fallback>
          <p:pic>
            <p:nvPicPr>
              <p:cNvPr id="8" name="インク 7">
                <a:extLst>
                  <a:ext uri="{FF2B5EF4-FFF2-40B4-BE49-F238E27FC236}">
                    <a16:creationId xmlns:a16="http://schemas.microsoft.com/office/drawing/2014/main" id="{4DF0644E-C643-88D1-C601-CE25FD1B7C1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22980" y="-3643560"/>
                <a:ext cx="5030640" cy="297252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10" name="表 9">
            <a:extLst>
              <a:ext uri="{FF2B5EF4-FFF2-40B4-BE49-F238E27FC236}">
                <a16:creationId xmlns:a16="http://schemas.microsoft.com/office/drawing/2014/main" id="{C2EC4EB7-9C85-0ED7-9581-C3F6CB6E56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4877655"/>
              </p:ext>
            </p:extLst>
          </p:nvPr>
        </p:nvGraphicFramePr>
        <p:xfrm>
          <a:off x="629587" y="-1341120"/>
          <a:ext cx="10148341" cy="471690"/>
        </p:xfrm>
        <a:graphic>
          <a:graphicData uri="http://schemas.openxmlformats.org/drawingml/2006/table">
            <a:tbl>
              <a:tblPr/>
              <a:tblGrid>
                <a:gridCol w="10148341">
                  <a:extLst>
                    <a:ext uri="{9D8B030D-6E8A-4147-A177-3AD203B41FA5}">
                      <a16:colId xmlns:a16="http://schemas.microsoft.com/office/drawing/2014/main" val="3657507113"/>
                    </a:ext>
                  </a:extLst>
                </a:gridCol>
              </a:tblGrid>
              <a:tr h="47169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2942085"/>
                  </a:ext>
                </a:extLst>
              </a:tr>
            </a:tbl>
          </a:graphicData>
        </a:graphic>
      </p:graphicFrame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E898C2E6-2821-01AA-E5A3-982DCEBE31AA}"/>
              </a:ext>
            </a:extLst>
          </p:cNvPr>
          <p:cNvGrpSpPr/>
          <p:nvPr/>
        </p:nvGrpSpPr>
        <p:grpSpPr>
          <a:xfrm>
            <a:off x="260788" y="-3523462"/>
            <a:ext cx="9935640" cy="2487960"/>
            <a:chOff x="260788" y="-3523462"/>
            <a:chExt cx="9935640" cy="2487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11" name="インク 10">
                  <a:extLst>
                    <a:ext uri="{FF2B5EF4-FFF2-40B4-BE49-F238E27FC236}">
                      <a16:creationId xmlns:a16="http://schemas.microsoft.com/office/drawing/2014/main" id="{DA243F32-7AAB-0470-104B-168C8F40FB4A}"/>
                    </a:ext>
                  </a:extLst>
                </p14:cNvPr>
                <p14:cNvContentPartPr/>
                <p14:nvPr/>
              </p14:nvContentPartPr>
              <p14:xfrm>
                <a:off x="1094188" y="-2968342"/>
                <a:ext cx="3102120" cy="1932840"/>
              </p14:xfrm>
            </p:contentPart>
          </mc:Choice>
          <mc:Fallback>
            <p:pic>
              <p:nvPicPr>
                <p:cNvPr id="11" name="インク 10">
                  <a:extLst>
                    <a:ext uri="{FF2B5EF4-FFF2-40B4-BE49-F238E27FC236}">
                      <a16:creationId xmlns:a16="http://schemas.microsoft.com/office/drawing/2014/main" id="{DA243F32-7AAB-0470-104B-168C8F40FB4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031188" y="-3031342"/>
                  <a:ext cx="3227760" cy="20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2" name="インク 11">
                  <a:extLst>
                    <a:ext uri="{FF2B5EF4-FFF2-40B4-BE49-F238E27FC236}">
                      <a16:creationId xmlns:a16="http://schemas.microsoft.com/office/drawing/2014/main" id="{F7512729-7F90-3ED4-E753-DBE9EBE43896}"/>
                    </a:ext>
                  </a:extLst>
                </p14:cNvPr>
                <p14:cNvContentPartPr/>
                <p14:nvPr/>
              </p14:nvContentPartPr>
              <p14:xfrm>
                <a:off x="6324268" y="-2713462"/>
                <a:ext cx="2564640" cy="1480680"/>
              </p14:xfrm>
            </p:contentPart>
          </mc:Choice>
          <mc:Fallback>
            <p:pic>
              <p:nvPicPr>
                <p:cNvPr id="12" name="インク 11">
                  <a:extLst>
                    <a:ext uri="{FF2B5EF4-FFF2-40B4-BE49-F238E27FC236}">
                      <a16:creationId xmlns:a16="http://schemas.microsoft.com/office/drawing/2014/main" id="{F7512729-7F90-3ED4-E753-DBE9EBE4389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261628" y="-2776102"/>
                  <a:ext cx="2690280" cy="160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3" name="インク 12">
                  <a:extLst>
                    <a:ext uri="{FF2B5EF4-FFF2-40B4-BE49-F238E27FC236}">
                      <a16:creationId xmlns:a16="http://schemas.microsoft.com/office/drawing/2014/main" id="{E6BEDA67-8CAF-98FE-593C-04F96F1448C5}"/>
                    </a:ext>
                  </a:extLst>
                </p14:cNvPr>
                <p14:cNvContentPartPr/>
                <p14:nvPr/>
              </p14:nvContentPartPr>
              <p14:xfrm>
                <a:off x="6325708" y="-2878342"/>
                <a:ext cx="2871360" cy="1123200"/>
              </p14:xfrm>
            </p:contentPart>
          </mc:Choice>
          <mc:Fallback>
            <p:pic>
              <p:nvPicPr>
                <p:cNvPr id="13" name="インク 12">
                  <a:extLst>
                    <a:ext uri="{FF2B5EF4-FFF2-40B4-BE49-F238E27FC236}">
                      <a16:creationId xmlns:a16="http://schemas.microsoft.com/office/drawing/2014/main" id="{E6BEDA67-8CAF-98FE-593C-04F96F1448C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262708" y="-2940982"/>
                  <a:ext cx="2997000" cy="124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5" name="インク 14">
                  <a:extLst>
                    <a:ext uri="{FF2B5EF4-FFF2-40B4-BE49-F238E27FC236}">
                      <a16:creationId xmlns:a16="http://schemas.microsoft.com/office/drawing/2014/main" id="{D76151B8-9758-D9E4-192A-E3766614E9A2}"/>
                    </a:ext>
                  </a:extLst>
                </p14:cNvPr>
                <p14:cNvContentPartPr/>
                <p14:nvPr/>
              </p14:nvContentPartPr>
              <p14:xfrm>
                <a:off x="3495028" y="-3252742"/>
                <a:ext cx="1661400" cy="1301760"/>
              </p14:xfrm>
            </p:contentPart>
          </mc:Choice>
          <mc:Fallback>
            <p:pic>
              <p:nvPicPr>
                <p:cNvPr id="15" name="インク 14">
                  <a:extLst>
                    <a:ext uri="{FF2B5EF4-FFF2-40B4-BE49-F238E27FC236}">
                      <a16:creationId xmlns:a16="http://schemas.microsoft.com/office/drawing/2014/main" id="{D76151B8-9758-D9E4-192A-E3766614E9A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432388" y="-3315742"/>
                  <a:ext cx="1787040" cy="142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6" name="インク 15">
                  <a:extLst>
                    <a:ext uri="{FF2B5EF4-FFF2-40B4-BE49-F238E27FC236}">
                      <a16:creationId xmlns:a16="http://schemas.microsoft.com/office/drawing/2014/main" id="{4F15F265-DF17-1768-E4F3-1F32B18F5AC9}"/>
                    </a:ext>
                  </a:extLst>
                </p14:cNvPr>
                <p14:cNvContentPartPr/>
                <p14:nvPr/>
              </p14:nvContentPartPr>
              <p14:xfrm>
                <a:off x="3567748" y="-3252742"/>
                <a:ext cx="1541880" cy="1244160"/>
              </p14:xfrm>
            </p:contentPart>
          </mc:Choice>
          <mc:Fallback>
            <p:pic>
              <p:nvPicPr>
                <p:cNvPr id="16" name="インク 15">
                  <a:extLst>
                    <a:ext uri="{FF2B5EF4-FFF2-40B4-BE49-F238E27FC236}">
                      <a16:creationId xmlns:a16="http://schemas.microsoft.com/office/drawing/2014/main" id="{4F15F265-DF17-1768-E4F3-1F32B18F5AC9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504748" y="-3315742"/>
                  <a:ext cx="1667520" cy="136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8" name="インク 17">
                  <a:extLst>
                    <a:ext uri="{FF2B5EF4-FFF2-40B4-BE49-F238E27FC236}">
                      <a16:creationId xmlns:a16="http://schemas.microsoft.com/office/drawing/2014/main" id="{0941C2DE-0B67-AEFD-A80F-73E8B5E6E876}"/>
                    </a:ext>
                  </a:extLst>
                </p14:cNvPr>
                <p14:cNvContentPartPr/>
                <p14:nvPr/>
              </p14:nvContentPartPr>
              <p14:xfrm>
                <a:off x="260788" y="-3447502"/>
                <a:ext cx="2662200" cy="2127600"/>
              </p14:xfrm>
            </p:contentPart>
          </mc:Choice>
          <mc:Fallback>
            <p:pic>
              <p:nvPicPr>
                <p:cNvPr id="18" name="インク 17">
                  <a:extLst>
                    <a:ext uri="{FF2B5EF4-FFF2-40B4-BE49-F238E27FC236}">
                      <a16:creationId xmlns:a16="http://schemas.microsoft.com/office/drawing/2014/main" id="{0941C2DE-0B67-AEFD-A80F-73E8B5E6E87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98148" y="-3510502"/>
                  <a:ext cx="2787840" cy="225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9" name="インク 18">
                  <a:extLst>
                    <a:ext uri="{FF2B5EF4-FFF2-40B4-BE49-F238E27FC236}">
                      <a16:creationId xmlns:a16="http://schemas.microsoft.com/office/drawing/2014/main" id="{CAA56513-9A84-6F71-3012-0B987784CDB2}"/>
                    </a:ext>
                  </a:extLst>
                </p14:cNvPr>
                <p14:cNvContentPartPr/>
                <p14:nvPr/>
              </p14:nvContentPartPr>
              <p14:xfrm>
                <a:off x="494788" y="-3523462"/>
                <a:ext cx="2405880" cy="1874880"/>
              </p14:xfrm>
            </p:contentPart>
          </mc:Choice>
          <mc:Fallback>
            <p:pic>
              <p:nvPicPr>
                <p:cNvPr id="19" name="インク 18">
                  <a:extLst>
                    <a:ext uri="{FF2B5EF4-FFF2-40B4-BE49-F238E27FC236}">
                      <a16:creationId xmlns:a16="http://schemas.microsoft.com/office/drawing/2014/main" id="{CAA56513-9A84-6F71-3012-0B987784CDB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31788" y="-3586102"/>
                  <a:ext cx="2531520" cy="20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20" name="インク 19">
                  <a:extLst>
                    <a:ext uri="{FF2B5EF4-FFF2-40B4-BE49-F238E27FC236}">
                      <a16:creationId xmlns:a16="http://schemas.microsoft.com/office/drawing/2014/main" id="{FDCC127D-4666-59A4-1279-FD6C466A3D7E}"/>
                    </a:ext>
                  </a:extLst>
                </p14:cNvPr>
                <p14:cNvContentPartPr/>
                <p14:nvPr/>
              </p14:nvContentPartPr>
              <p14:xfrm>
                <a:off x="9075388" y="-2668462"/>
                <a:ext cx="1073160" cy="1144800"/>
              </p14:xfrm>
            </p:contentPart>
          </mc:Choice>
          <mc:Fallback>
            <p:pic>
              <p:nvPicPr>
                <p:cNvPr id="20" name="インク 19">
                  <a:extLst>
                    <a:ext uri="{FF2B5EF4-FFF2-40B4-BE49-F238E27FC236}">
                      <a16:creationId xmlns:a16="http://schemas.microsoft.com/office/drawing/2014/main" id="{FDCC127D-4666-59A4-1279-FD6C466A3D7E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9012748" y="-2731462"/>
                  <a:ext cx="1198800" cy="127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21" name="インク 20">
                  <a:extLst>
                    <a:ext uri="{FF2B5EF4-FFF2-40B4-BE49-F238E27FC236}">
                      <a16:creationId xmlns:a16="http://schemas.microsoft.com/office/drawing/2014/main" id="{D4A757AF-8DAB-929F-3662-9C4DF30B7ECE}"/>
                    </a:ext>
                  </a:extLst>
                </p14:cNvPr>
                <p14:cNvContentPartPr/>
                <p14:nvPr/>
              </p14:nvContentPartPr>
              <p14:xfrm>
                <a:off x="9129028" y="-2308822"/>
                <a:ext cx="1067400" cy="693720"/>
              </p14:xfrm>
            </p:contentPart>
          </mc:Choice>
          <mc:Fallback>
            <p:pic>
              <p:nvPicPr>
                <p:cNvPr id="21" name="インク 20">
                  <a:extLst>
                    <a:ext uri="{FF2B5EF4-FFF2-40B4-BE49-F238E27FC236}">
                      <a16:creationId xmlns:a16="http://schemas.microsoft.com/office/drawing/2014/main" id="{D4A757AF-8DAB-929F-3662-9C4DF30B7EC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9066028" y="-2371822"/>
                  <a:ext cx="1193040" cy="819360"/>
                </a:xfrm>
                <a:prstGeom prst="rect">
                  <a:avLst/>
                </a:prstGeom>
              </p:spPr>
            </p:pic>
          </mc:Fallback>
        </mc:AlternateContent>
      </p:grp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2AB12011-014A-E952-C701-72DBE5F37391}"/>
              </a:ext>
            </a:extLst>
          </p:cNvPr>
          <p:cNvCxnSpPr>
            <a:cxnSpLocks/>
          </p:cNvCxnSpPr>
          <p:nvPr/>
        </p:nvCxnSpPr>
        <p:spPr>
          <a:xfrm>
            <a:off x="3149600" y="538298"/>
            <a:ext cx="6513128" cy="5781404"/>
          </a:xfrm>
          <a:prstGeom prst="line">
            <a:avLst/>
          </a:prstGeom>
          <a:ln w="3810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74791EA2-547E-4CE5-A0F2-0C87920750A3}"/>
              </a:ext>
            </a:extLst>
          </p:cNvPr>
          <p:cNvCxnSpPr>
            <a:cxnSpLocks/>
          </p:cNvCxnSpPr>
          <p:nvPr/>
        </p:nvCxnSpPr>
        <p:spPr>
          <a:xfrm flipV="1">
            <a:off x="3149600" y="502912"/>
            <a:ext cx="6077006" cy="5816790"/>
          </a:xfrm>
          <a:prstGeom prst="line">
            <a:avLst/>
          </a:prstGeom>
          <a:ln w="3810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27111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tx5192</dc:creator>
  <cp:lastModifiedBy>tx5192</cp:lastModifiedBy>
  <cp:revision>1</cp:revision>
  <dcterms:created xsi:type="dcterms:W3CDTF">2023-04-07T03:24:45Z</dcterms:created>
  <dcterms:modified xsi:type="dcterms:W3CDTF">2023-04-07T03:24:59Z</dcterms:modified>
</cp:coreProperties>
</file>